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7019925" cy="8280400"/>
  <p:notesSz cx="6858000" cy="9144000"/>
  <p:defaultTextStyle>
    <a:defPPr>
      <a:defRPr lang="ar-BH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02FCC10-2475-4533-A1B9-303AC21C7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BH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2F310F5-0D82-4D78-95B7-D064C6312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3994-C202-439D-8E28-DD2E8611E136}" type="datetimeFigureOut">
              <a:rPr lang="ar-BH" smtClean="0"/>
              <a:t>06/12/1442</a:t>
            </a:fld>
            <a:endParaRPr lang="ar-BH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CC8C02E-1221-4FA9-BEEF-3C104D1E5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0D686E3-7D0C-402A-B430-F142960D2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1C860-6FA2-46C2-9446-20882FC9127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092329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4484CEA3-8803-4705-BF4A-D21D9023C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20" y="440855"/>
            <a:ext cx="6054685" cy="160049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BH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CF01A8D-68EB-4547-BE2C-7C3F085C3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20" y="2204273"/>
            <a:ext cx="6054685" cy="52538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76FE5CC-1815-490E-8EFF-0FD3DC1AF4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7822" y="7674704"/>
            <a:ext cx="1579483" cy="44085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6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A3994-C202-439D-8E28-DD2E8611E136}" type="datetimeFigureOut">
              <a:rPr lang="ar-BH" smtClean="0"/>
              <a:t>06/12/1442</a:t>
            </a:fld>
            <a:endParaRPr lang="ar-BH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AE0F4D7-AC66-4262-9644-D9B67DA533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5350" y="7674704"/>
            <a:ext cx="2369225" cy="44085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6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BH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46AB8B0-8C61-4DE9-BD40-9EF8C4B28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2620" y="7674704"/>
            <a:ext cx="1579483" cy="44085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6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1C860-6FA2-46C2-9446-20882FC9127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159659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r" defTabSz="526512" rtl="1" eaLnBrk="1" latinLnBrk="0" hangingPunct="1">
        <a:lnSpc>
          <a:spcPct val="90000"/>
        </a:lnSpc>
        <a:spcBef>
          <a:spcPct val="0"/>
        </a:spcBef>
        <a:buNone/>
        <a:defRPr sz="25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1628" indent="-131628" algn="r" defTabSz="526512" rtl="1" eaLnBrk="1" latinLnBrk="0" hangingPunct="1">
        <a:lnSpc>
          <a:spcPct val="90000"/>
        </a:lnSpc>
        <a:spcBef>
          <a:spcPts val="576"/>
        </a:spcBef>
        <a:buFont typeface="Arial" panose="020B0604020202020204" pitchFamily="34" charset="0"/>
        <a:buChar char="•"/>
        <a:defRPr sz="1612" kern="1200">
          <a:solidFill>
            <a:schemeClr val="tx1"/>
          </a:solidFill>
          <a:latin typeface="+mn-lt"/>
          <a:ea typeface="+mn-ea"/>
          <a:cs typeface="+mn-cs"/>
        </a:defRPr>
      </a:lvl1pPr>
      <a:lvl2pPr marL="394884" indent="-131628" algn="r" defTabSz="526512" rtl="1" eaLnBrk="1" latinLnBrk="0" hangingPunct="1">
        <a:lnSpc>
          <a:spcPct val="90000"/>
        </a:lnSpc>
        <a:spcBef>
          <a:spcPts val="288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658139" indent="-131628" algn="r" defTabSz="526512" rtl="1" eaLnBrk="1" latinLnBrk="0" hangingPunct="1">
        <a:lnSpc>
          <a:spcPct val="90000"/>
        </a:lnSpc>
        <a:spcBef>
          <a:spcPts val="288"/>
        </a:spcBef>
        <a:buFont typeface="Arial" panose="020B0604020202020204" pitchFamily="34" charset="0"/>
        <a:buChar char="•"/>
        <a:defRPr sz="1152" kern="1200">
          <a:solidFill>
            <a:schemeClr val="tx1"/>
          </a:solidFill>
          <a:latin typeface="+mn-lt"/>
          <a:ea typeface="+mn-ea"/>
          <a:cs typeface="+mn-cs"/>
        </a:defRPr>
      </a:lvl3pPr>
      <a:lvl4pPr marL="921395" indent="-131628" algn="r" defTabSz="526512" rtl="1" eaLnBrk="1" latinLnBrk="0" hangingPunct="1">
        <a:lnSpc>
          <a:spcPct val="90000"/>
        </a:lnSpc>
        <a:spcBef>
          <a:spcPts val="288"/>
        </a:spcBef>
        <a:buFont typeface="Arial" panose="020B0604020202020204" pitchFamily="34" charset="0"/>
        <a:buChar char="•"/>
        <a:defRPr sz="1036" kern="1200">
          <a:solidFill>
            <a:schemeClr val="tx1"/>
          </a:solidFill>
          <a:latin typeface="+mn-lt"/>
          <a:ea typeface="+mn-ea"/>
          <a:cs typeface="+mn-cs"/>
        </a:defRPr>
      </a:lvl4pPr>
      <a:lvl5pPr marL="1184651" indent="-131628" algn="r" defTabSz="526512" rtl="1" eaLnBrk="1" latinLnBrk="0" hangingPunct="1">
        <a:lnSpc>
          <a:spcPct val="90000"/>
        </a:lnSpc>
        <a:spcBef>
          <a:spcPts val="288"/>
        </a:spcBef>
        <a:buFont typeface="Arial" panose="020B0604020202020204" pitchFamily="34" charset="0"/>
        <a:buChar char="•"/>
        <a:defRPr sz="1036" kern="1200">
          <a:solidFill>
            <a:schemeClr val="tx1"/>
          </a:solidFill>
          <a:latin typeface="+mn-lt"/>
          <a:ea typeface="+mn-ea"/>
          <a:cs typeface="+mn-cs"/>
        </a:defRPr>
      </a:lvl5pPr>
      <a:lvl6pPr marL="1447907" indent="-131628" algn="r" defTabSz="526512" rtl="1" eaLnBrk="1" latinLnBrk="0" hangingPunct="1">
        <a:lnSpc>
          <a:spcPct val="90000"/>
        </a:lnSpc>
        <a:spcBef>
          <a:spcPts val="288"/>
        </a:spcBef>
        <a:buFont typeface="Arial" panose="020B0604020202020204" pitchFamily="34" charset="0"/>
        <a:buChar char="•"/>
        <a:defRPr sz="1036" kern="1200">
          <a:solidFill>
            <a:schemeClr val="tx1"/>
          </a:solidFill>
          <a:latin typeface="+mn-lt"/>
          <a:ea typeface="+mn-ea"/>
          <a:cs typeface="+mn-cs"/>
        </a:defRPr>
      </a:lvl6pPr>
      <a:lvl7pPr marL="1711162" indent="-131628" algn="r" defTabSz="526512" rtl="1" eaLnBrk="1" latinLnBrk="0" hangingPunct="1">
        <a:lnSpc>
          <a:spcPct val="90000"/>
        </a:lnSpc>
        <a:spcBef>
          <a:spcPts val="288"/>
        </a:spcBef>
        <a:buFont typeface="Arial" panose="020B0604020202020204" pitchFamily="34" charset="0"/>
        <a:buChar char="•"/>
        <a:defRPr sz="1036" kern="1200">
          <a:solidFill>
            <a:schemeClr val="tx1"/>
          </a:solidFill>
          <a:latin typeface="+mn-lt"/>
          <a:ea typeface="+mn-ea"/>
          <a:cs typeface="+mn-cs"/>
        </a:defRPr>
      </a:lvl7pPr>
      <a:lvl8pPr marL="1974418" indent="-131628" algn="r" defTabSz="526512" rtl="1" eaLnBrk="1" latinLnBrk="0" hangingPunct="1">
        <a:lnSpc>
          <a:spcPct val="90000"/>
        </a:lnSpc>
        <a:spcBef>
          <a:spcPts val="288"/>
        </a:spcBef>
        <a:buFont typeface="Arial" panose="020B0604020202020204" pitchFamily="34" charset="0"/>
        <a:buChar char="•"/>
        <a:defRPr sz="1036" kern="1200">
          <a:solidFill>
            <a:schemeClr val="tx1"/>
          </a:solidFill>
          <a:latin typeface="+mn-lt"/>
          <a:ea typeface="+mn-ea"/>
          <a:cs typeface="+mn-cs"/>
        </a:defRPr>
      </a:lvl8pPr>
      <a:lvl9pPr marL="2237674" indent="-131628" algn="r" defTabSz="526512" rtl="1" eaLnBrk="1" latinLnBrk="0" hangingPunct="1">
        <a:lnSpc>
          <a:spcPct val="90000"/>
        </a:lnSpc>
        <a:spcBef>
          <a:spcPts val="288"/>
        </a:spcBef>
        <a:buFont typeface="Arial" panose="020B0604020202020204" pitchFamily="34" charset="0"/>
        <a:buChar char="•"/>
        <a:defRPr sz="10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BH"/>
      </a:defPPr>
      <a:lvl1pPr marL="0" algn="r" defTabSz="526512" rtl="1" eaLnBrk="1" latinLnBrk="0" hangingPunct="1">
        <a:defRPr sz="1036" kern="1200">
          <a:solidFill>
            <a:schemeClr val="tx1"/>
          </a:solidFill>
          <a:latin typeface="+mn-lt"/>
          <a:ea typeface="+mn-ea"/>
          <a:cs typeface="+mn-cs"/>
        </a:defRPr>
      </a:lvl1pPr>
      <a:lvl2pPr marL="263256" algn="r" defTabSz="526512" rtl="1" eaLnBrk="1" latinLnBrk="0" hangingPunct="1">
        <a:defRPr sz="1036" kern="1200">
          <a:solidFill>
            <a:schemeClr val="tx1"/>
          </a:solidFill>
          <a:latin typeface="+mn-lt"/>
          <a:ea typeface="+mn-ea"/>
          <a:cs typeface="+mn-cs"/>
        </a:defRPr>
      </a:lvl2pPr>
      <a:lvl3pPr marL="526512" algn="r" defTabSz="526512" rtl="1" eaLnBrk="1" latinLnBrk="0" hangingPunct="1">
        <a:defRPr sz="1036" kern="1200">
          <a:solidFill>
            <a:schemeClr val="tx1"/>
          </a:solidFill>
          <a:latin typeface="+mn-lt"/>
          <a:ea typeface="+mn-ea"/>
          <a:cs typeface="+mn-cs"/>
        </a:defRPr>
      </a:lvl3pPr>
      <a:lvl4pPr marL="789767" algn="r" defTabSz="526512" rtl="1" eaLnBrk="1" latinLnBrk="0" hangingPunct="1">
        <a:defRPr sz="1036" kern="1200">
          <a:solidFill>
            <a:schemeClr val="tx1"/>
          </a:solidFill>
          <a:latin typeface="+mn-lt"/>
          <a:ea typeface="+mn-ea"/>
          <a:cs typeface="+mn-cs"/>
        </a:defRPr>
      </a:lvl4pPr>
      <a:lvl5pPr marL="1053023" algn="r" defTabSz="526512" rtl="1" eaLnBrk="1" latinLnBrk="0" hangingPunct="1">
        <a:defRPr sz="1036" kern="1200">
          <a:solidFill>
            <a:schemeClr val="tx1"/>
          </a:solidFill>
          <a:latin typeface="+mn-lt"/>
          <a:ea typeface="+mn-ea"/>
          <a:cs typeface="+mn-cs"/>
        </a:defRPr>
      </a:lvl5pPr>
      <a:lvl6pPr marL="1316279" algn="r" defTabSz="526512" rtl="1" eaLnBrk="1" latinLnBrk="0" hangingPunct="1">
        <a:defRPr sz="1036" kern="1200">
          <a:solidFill>
            <a:schemeClr val="tx1"/>
          </a:solidFill>
          <a:latin typeface="+mn-lt"/>
          <a:ea typeface="+mn-ea"/>
          <a:cs typeface="+mn-cs"/>
        </a:defRPr>
      </a:lvl6pPr>
      <a:lvl7pPr marL="1579535" algn="r" defTabSz="526512" rtl="1" eaLnBrk="1" latinLnBrk="0" hangingPunct="1">
        <a:defRPr sz="1036" kern="1200">
          <a:solidFill>
            <a:schemeClr val="tx1"/>
          </a:solidFill>
          <a:latin typeface="+mn-lt"/>
          <a:ea typeface="+mn-ea"/>
          <a:cs typeface="+mn-cs"/>
        </a:defRPr>
      </a:lvl7pPr>
      <a:lvl8pPr marL="1842790" algn="r" defTabSz="526512" rtl="1" eaLnBrk="1" latinLnBrk="0" hangingPunct="1">
        <a:defRPr sz="1036" kern="1200">
          <a:solidFill>
            <a:schemeClr val="tx1"/>
          </a:solidFill>
          <a:latin typeface="+mn-lt"/>
          <a:ea typeface="+mn-ea"/>
          <a:cs typeface="+mn-cs"/>
        </a:defRPr>
      </a:lvl8pPr>
      <a:lvl9pPr marL="2106046" algn="r" defTabSz="526512" rtl="1" eaLnBrk="1" latinLnBrk="0" hangingPunct="1">
        <a:defRPr sz="10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2A3C212A-49BA-454D-AF5B-9FB04EB19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BH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71B8BDB-5F54-4473-9818-08F2070C46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019925" cy="82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377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4E9A745B-6F7C-4D2E-8A93-DFD7AE8D9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BH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42EE66D-D5D6-44A4-9A4E-DC58D7582C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019925" cy="82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B0FD035A-96E1-49CA-99EE-66C4723F8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BH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BA7342D-553E-479D-A0A8-58EC82EB76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019925" cy="82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982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AAE164BC-C951-45FB-91C1-E2E4170DC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BH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DCA6E9A4-0FF7-4BEF-AF12-108C0850D9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019925" cy="82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49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73F37918-FF82-42EE-81B7-AA9B37CD9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BH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C3611DC5-4217-45C0-9849-8AAAB54ADD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019925" cy="82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54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A87E26C0-70F8-424A-B584-02DAEA589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BH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4848ED6-FC67-4FAB-86D8-95D932C1C5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019925" cy="82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30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6C7EFA76-E44B-4C9C-A500-97C4D9482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BH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81ABF97-DB9A-4DE0-A5DE-8458DCF6E0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019925" cy="82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84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34CF36EE-F53C-4531-80F6-EC2E017F7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BH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4D505DA-FC82-4529-AEA2-A69FFEC4B1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019925" cy="82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48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B9C5A693-C55D-4474-8D72-A9FF811DE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BH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E9D490E-D5C9-45D6-A7D8-20A03FA5CE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019925" cy="82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16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802F9889-2C54-41A7-9DB6-8499BA4CE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BH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C1E7B00F-1CA7-41A3-9DA0-DBFA226DF6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019925" cy="82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032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53E04200-E981-4B43-B37B-A886879CE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BH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E82E391-D643-479A-9C7F-26478F9C12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019925" cy="82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18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03BA00AB-14C8-4764-8597-9D2ACB972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BH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B252577-1D65-4FB2-88C7-9043979E7D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019925" cy="82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25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B87C9476-614C-4F98-83F3-090926860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BH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8C141D9-5D2F-4BE0-84F9-508B49C410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019925" cy="82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6099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مخصص</PresentationFormat>
  <Paragraphs>0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اهل الاثر</dc:creator>
  <cp:lastModifiedBy>اهل الاثر</cp:lastModifiedBy>
  <cp:revision>1</cp:revision>
  <dcterms:created xsi:type="dcterms:W3CDTF">2021-07-15T11:15:12Z</dcterms:created>
  <dcterms:modified xsi:type="dcterms:W3CDTF">2021-07-15T11:15:12Z</dcterms:modified>
</cp:coreProperties>
</file>