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6840538" cy="8280400"/>
  <p:notesSz cx="6858000" cy="9144000"/>
  <p:defaultTextStyle>
    <a:defPPr>
      <a:defRPr lang="ar-BH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D128D4-BAE2-CF07-AEB0-073A35F3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BH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9B72749-B35C-82BD-9351-B1FC40AA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CD26-14FE-4FA6-85C2-ABDCF4CD23E7}" type="datetimeFigureOut">
              <a:rPr lang="ar-BH" smtClean="0"/>
              <a:t>16/03/1444</a:t>
            </a:fld>
            <a:endParaRPr lang="ar-BH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1ABF102-9662-74AA-ED06-A9F8C0D0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6EA35DE-6A09-3E23-F002-5E060400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47F9F-4270-436F-80AF-38D7C6029585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808218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A800C5-C45C-A493-8AC0-8D46238D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87" y="440855"/>
            <a:ext cx="5899964" cy="160049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BH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9A5AB2-A8BF-992C-678D-D1A5B4F5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287" y="2204273"/>
            <a:ext cx="5899964" cy="52538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BH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728EBD-3273-F60B-794D-3D0170AC1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31130" y="7674704"/>
            <a:ext cx="1539121" cy="44085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CD26-14FE-4FA6-85C2-ABDCF4CD23E7}" type="datetimeFigureOut">
              <a:rPr lang="ar-BH" smtClean="0"/>
              <a:t>16/03/1444</a:t>
            </a:fld>
            <a:endParaRPr lang="ar-BH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25F35-F789-4489-9006-5C4DD98BD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65928" y="7674704"/>
            <a:ext cx="2308682" cy="44085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D9148D-4F88-CF03-0B5F-90E685407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0287" y="7674704"/>
            <a:ext cx="1539121" cy="44085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47F9F-4270-436F-80AF-38D7C6029585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84476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513070" rtl="1" eaLnBrk="1" latinLnBrk="0" hangingPunct="1">
        <a:lnSpc>
          <a:spcPct val="90000"/>
        </a:lnSpc>
        <a:spcBef>
          <a:spcPct val="0"/>
        </a:spcBef>
        <a:buNone/>
        <a:defRPr sz="24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267" indent="-128267" algn="r" defTabSz="513070" rtl="1" eaLnBrk="1" latinLnBrk="0" hangingPunct="1">
        <a:lnSpc>
          <a:spcPct val="90000"/>
        </a:lnSpc>
        <a:spcBef>
          <a:spcPts val="561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1pPr>
      <a:lvl2pPr marL="384802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41337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2" kern="1200">
          <a:solidFill>
            <a:schemeClr val="tx1"/>
          </a:solidFill>
          <a:latin typeface="+mn-lt"/>
          <a:ea typeface="+mn-ea"/>
          <a:cs typeface="+mn-cs"/>
        </a:defRPr>
      </a:lvl3pPr>
      <a:lvl4pPr marL="897872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4pPr>
      <a:lvl5pPr marL="1154407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5pPr>
      <a:lvl6pPr marL="1410942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6pPr>
      <a:lvl7pPr marL="1667477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7pPr>
      <a:lvl8pPr marL="1924012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8pPr>
      <a:lvl9pPr marL="2180547" indent="-128267" algn="r" defTabSz="51307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1pPr>
      <a:lvl2pPr marL="256535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2pPr>
      <a:lvl3pPr marL="513070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3pPr>
      <a:lvl4pPr marL="769605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4pPr>
      <a:lvl5pPr marL="1026140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5pPr>
      <a:lvl6pPr marL="1282675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6pPr>
      <a:lvl7pPr marL="1539210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7pPr>
      <a:lvl8pPr marL="1795744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8pPr>
      <a:lvl9pPr marL="2052279" algn="r" defTabSz="513070" rtl="1" eaLnBrk="1" latinLnBrk="0" hangingPunct="1">
        <a:defRPr sz="10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652B1DE-3793-AE22-D8EF-9DFE78F7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8FCC2D9-FD85-B356-DAD1-1180C2935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BAE184E1-F67D-C063-7DCA-3F8EAAAF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058887C-08DB-5850-40C0-872B16CBE3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181197C-80DA-46E6-6F44-53B0AD1A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741E46D-7E33-F506-C34F-040FAC003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E96C8373-5CCF-D253-F992-C90DED75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0CA0A20-C68E-6F8B-75C1-96FF852BB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82C8CD3-D85F-85CE-E45C-E21FC2BA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3AA8BC6-9181-2340-4632-B79F5238C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651C3C2-34CF-D114-50D9-09CD3454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042E3CC-9A8F-C23C-7D0C-1831A8F04E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10CFE8B-1D26-9510-9C11-B2B33ED1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F4C107-5FF0-FA1C-5EB5-4FB5BCB898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30FAB19-769F-0E67-D903-3651B444C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4F0926-B3BA-8FF7-DAD4-01ABDD2E42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620F64A-19DF-83A3-1A4D-6AEFDD19B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389D5B0-CB5F-7BA9-DF2E-07C17F75F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022AC2C-D25B-9302-E88B-967AFDDF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F946670-61E5-DDD2-7778-B44F25C916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29A2BC1-361A-1D2C-D910-CE8A4119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385EB2C-9B2B-C127-BA8E-2542D9761B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CA7B96A1-6FB0-BC2E-E703-38944D6D0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A11B823-6DB0-09BE-1085-7E140B9B27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0A23242-8AC6-7DD8-EDE0-407E3E99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964396D-83B0-99BB-4CB7-C4B36BAAD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3EBA73B-EAB7-7A2D-9344-0BE6E37C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9F6225E-9FF7-D773-C280-15AD80445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9EFBED4D-D5E7-8492-5DD6-063C9CFF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B22B1D7-99B3-A5E6-ABE6-E948F2B895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898EF67-9DD9-A764-7506-458048446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3810094-9D5F-68ED-9C35-F843276F1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D431AB7-C2F9-0DBC-871D-B53DACB0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B26F2F0-AC5E-F860-6EA1-EC0634A63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81D0B02-50DC-68B3-E68D-050511F99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AD0001B-F511-7680-160C-7C0CEE8E72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766D7EE-6675-36EB-82F3-51E0E329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4473338-E913-31F7-92CE-2CAFD827F9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B3B15708-5D26-0F36-3E98-1308E7C5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C287E8-C8FA-883C-780A-4B8BFFFF6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49F70C4-7B7F-13EA-464E-E27C40661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E432B0-EA47-6F5C-648C-4CDAE1B5B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CA7FCDE-744A-4B30-68DE-623981D3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06356F2-9AE5-69F1-BC92-F556C78331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85420B7-4E9D-27C8-1DD3-6E35C302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5C2F96E-D0A4-FCE5-1D73-F50621F1D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BB6BB3E-7CB9-5E79-86D9-ECF46D18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94428A-296F-2ED6-975A-1BEEBA75A4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5A43709-030A-4954-01EA-091809B3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87016DD-61D4-A7DB-5F74-8B412102A8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4796318F-E34A-7475-186E-5987ED9E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0A1DFFC-1FA9-34C2-BB8C-E65A82C4A1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C42CC59-6B86-2A66-591B-D59D8280D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7941329-9E31-8564-2203-430D529CD6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1EAF804-76FF-731F-DCD8-55A82686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C4A5EC-8DB4-BD48-B3F4-195F8C56B5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761B321-B958-22E1-763C-A4F4B0E8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A275419-4469-66B1-5F44-4D068F21D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046B653-D216-A2E3-FF29-94DAC389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424FE0-08A6-80A8-F754-84494BE6F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ABCAD11-CC51-BF32-64F7-8961829D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C0AB263-CF66-E914-3B05-63E0A5A6D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4C19E417-4259-D602-51EB-58E015A6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3FF8EC9-5461-E746-352C-9308FF16DD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AE95A60-EA05-CEC6-2360-98E4DFA2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72C881E-4E90-095D-E6E5-A8162441BA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E98B021-1BEB-50AF-D917-FEFA213C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3AB1563-687A-90B7-0DD1-C30DE1707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AEBDE69-111D-8681-45E5-BD940899B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377D4F-6F60-EEC8-C3C0-9456985E7A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9752CFE-07ED-73C6-D3D1-62C317574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F351069-8A73-941F-7612-C9169DD086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B3A80DA-26A5-69F4-7D55-37638600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16C4C1C-6CF7-A839-5E56-91F4BBB4B2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0560E60-1A54-9D41-A223-39B2B48C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8A5D3E3-F301-F231-A3A1-A39D2CB1A4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6CCFA68-D880-B647-6B02-049B63B4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A1D035B-22F2-B563-8FEF-AEED6240B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ED957B63-9493-F499-EDFF-8B426812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495B65-56B8-04E1-A870-5BF501C349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BDEE528C-7FFF-6213-7885-5C36D2210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CCC1CB4-274B-FEA1-F3DF-282BE65FC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3B55FEF-154F-368B-7269-8A993053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2CE3E12-0F4F-DE6B-A6F9-DD1B1B429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CB172B9D-CEF6-DC4A-38E1-8190EB69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396640-703F-7391-E9E8-87087DC79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8F6A16C-E1B2-0BF2-2456-4899F8CDF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A26B60D-8310-EE23-37EF-26CF5A9C49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F06467B-6115-2AB0-7A43-ED43ADBB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AA3E449-6E17-7AF6-9FC0-2564CE68F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155C542-38B7-FD3C-8E80-7C9A48F4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F1F9E4B-3659-5258-1FB2-F600091D9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78EE688-04A9-E060-353A-323F9C1F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8E48A3A-E3D5-98A8-32DF-8931EF77BD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E89BB7CF-8054-A65C-283F-1BC5013B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1892BCC-DA9D-3C29-098E-5E662BDAD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6F8D5A6-7426-D1AC-BA44-9BE1DE4B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BBA77AB-5F57-7516-27E8-A416920EE1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9747DF35-966F-F1E2-121A-B5B52FE02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70F8CF4-9538-1E32-9593-91980571C6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E5BD76A-51C9-3800-7709-A464D912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69578B3-3D42-BEFE-B92D-24C412A9F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ECEEA365-1640-4FF0-5F34-9408B61C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D6A727B-2A36-6EAE-65F3-56FBE995A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BE1E7DC-EE12-2E8D-DAE5-D601D0D5E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B63F0C1-3109-E242-5D9D-22FF601D8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0DBB424-8628-1A03-B2A1-E9B85D1F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A9DF0D6-8932-8A18-A44D-03524BDE2F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29BA442-C495-BB47-D948-6EE27028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C85504-A436-7585-EA9C-7D622CF1E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5E00472-F279-2B12-19CB-7B13B69F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C59194-7906-EFAA-DEF3-3674B02BCA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9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2E4CE39-1655-B93B-ABED-A279FB38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5F3950B-E9EC-C7FE-9AF4-59B0CB9D49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9DBB5AB-850B-0381-4C8C-72818A71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04EF987-9B89-7D3C-2B96-AA4FD0F2A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2E6F345-56A3-8EF3-43B8-73B46F8D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32C06B-32AD-4B58-7100-D898FFF0A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538" cy="82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14:switch dir="l"/>
      </p:transition>
    </mc:Choice>
    <mc:Fallback xmlns="">
      <p:transition spd="slow" advTm="15000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59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اهل الاثر</dc:creator>
  <cp:lastModifiedBy>اهل الاثر</cp:lastModifiedBy>
  <cp:revision>1</cp:revision>
  <dcterms:created xsi:type="dcterms:W3CDTF">2022-10-11T16:36:10Z</dcterms:created>
  <dcterms:modified xsi:type="dcterms:W3CDTF">2022-10-11T16:36:10Z</dcterms:modified>
</cp:coreProperties>
</file>